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24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2590800"/>
            <a:ext cx="4717528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Spell in French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810000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2. name and Correctly use French subject pronouns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2014-09-24T11:37:22Z</dcterms:modified>
</cp:coreProperties>
</file>